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61" r:id="rId6"/>
    <p:sldId id="259" r:id="rId7"/>
    <p:sldId id="260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3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5764-ED8A-4984-8F63-1E1AE091A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0AE77-4380-4C5E-BC83-294DE4655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C10DC-D7F3-4191-99D5-53BA90A5A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C2284-75D6-455A-B834-FAA85A727115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3D546-AE79-491B-AD2A-07E68883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1379C-7E31-41E5-8042-A0A8524F4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535-2D8C-4D24-A5E4-2FEFC915D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92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7DF1-45E2-41E2-9E15-0E089AC9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6A751-C640-49BD-9BCF-F31D09E55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CE0A9-FE0E-41DF-8154-C4FEB25C7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C2284-75D6-455A-B834-FAA85A727115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D9920-71E1-4586-B00C-EFE1846F8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A3B61-7E7A-4F5A-AA9C-CE0D2E17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535-2D8C-4D24-A5E4-2FEFC915D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00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D2F724-DB68-43A1-A3D2-6DC64EAEF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01CF3-750C-4408-84AC-1522B0F81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0EB0E-CCBF-425D-9B6E-68700326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C2284-75D6-455A-B834-FAA85A727115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28369-ED76-4028-99FA-39D7CF3A7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75F74-F23A-4E9A-8AA2-D103D4F82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535-2D8C-4D24-A5E4-2FEFC915D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0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8B77-5D04-439D-97FC-DE34C626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4D882-A16C-4788-ABFE-751E0A234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71761-7B9F-4A2D-8BAC-10DE96AC0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C2284-75D6-455A-B834-FAA85A727115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EE71E-FDE6-4ED1-A815-99F84DC2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3ED3-7CDD-44E6-BE3B-6CB07772D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535-2D8C-4D24-A5E4-2FEFC915D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41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1566B-C1D2-4F06-A417-27CDF7405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BA2F8-E5E1-4B7F-B62D-AEF06AD24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65669-8161-415D-9B20-7B1923E01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C2284-75D6-455A-B834-FAA85A727115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DB095-66F1-4FF1-908E-8F64B10CA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95CC4-40EE-4D22-93A6-C87C2478E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535-2D8C-4D24-A5E4-2FEFC915D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28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EA0E1-CB81-4634-B8E2-4BF1C4AF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B1C17-EE25-4260-A973-523376299A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6A081-C1EA-4879-925D-5775008D6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708D3-DBCD-4F75-8EA9-26CDC0D2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C2284-75D6-455A-B834-FAA85A727115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EFEA2-4879-43AD-B17D-EE78017B0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C0863-29DF-4B89-BE7F-76EF557A8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535-2D8C-4D24-A5E4-2FEFC915D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70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5383-A06D-4D68-B3A3-DF4F2C44C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EC474-2B6B-4E90-9132-3EDBC870B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D1353-F95D-439A-9827-2B86202AD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78419-3565-40B2-B705-3E1C9ED62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3370B-EC11-4CA7-9480-13AF6A04A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0BD05-C4A5-40C2-9AE8-CE9221B4E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C2284-75D6-455A-B834-FAA85A727115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D8F5A3-E739-4846-8507-CFA23675D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31D8E6-DFF7-44BD-A1F9-90FF4D7C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535-2D8C-4D24-A5E4-2FEFC915D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53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F9B35-0D1F-4637-97EA-6343D3636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C07773-B9C2-4040-89ED-03C3ACC2C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C2284-75D6-455A-B834-FAA85A727115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33013-1BD2-4516-822A-BCCE2B9E3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73450-B980-4081-868C-C8DDA45A0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535-2D8C-4D24-A5E4-2FEFC915D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59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339F2-2898-4508-8F2E-F187638AC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C2284-75D6-455A-B834-FAA85A727115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150F5-8708-4F8B-BFC7-F4F037F0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DFEA1-C23D-4CB3-89A6-23D40D776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535-2D8C-4D24-A5E4-2FEFC915D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9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A604D-D536-4A09-8482-5B3944A0B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690EC-E9D6-4237-92A5-0828DD9C0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1A7AC9-1144-41D7-A32D-8778F4BD2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E511B-EFD4-456D-914C-08F5B080B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C2284-75D6-455A-B834-FAA85A727115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F0949-06BE-497B-B394-BB82B0016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40AEC-D3F8-4A0E-AB34-2EB86CA5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535-2D8C-4D24-A5E4-2FEFC915D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07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04702-449D-42D4-BC56-6908B62B2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3E75F0-6525-4A86-8A7B-F94E1813D0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91D67B-5EC5-4B2C-9BE0-22C313F9E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F747F-8CCF-408D-A2FD-F1F58D5F2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C2284-75D6-455A-B834-FAA85A727115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2FEB9-98B9-49D1-B463-179C8866C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2788A-F2D7-4BA8-81D3-A63B98083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F3535-2D8C-4D24-A5E4-2FEFC915D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97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F3095D-E1F6-44A3-A7C9-0D2C95751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0CDB4-1FC4-40AE-A597-2D21BCA95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D7A8B-E30A-4C1A-8636-61B56535EE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C2284-75D6-455A-B834-FAA85A727115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C8793-DC74-4BAC-8124-043D4F7918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3FE3B-9C6D-4F6D-AB8D-F9AD39B72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F3535-2D8C-4D24-A5E4-2FEFC915D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51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32969-FCB8-4043-8E84-35ABF276A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080808"/>
                </a:solidFill>
              </a:rPr>
              <a:t>Die Cast Inspection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96EF39-EB4A-49B9-B716-2B3FCB113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>
                <a:solidFill>
                  <a:srgbClr val="080808"/>
                </a:solidFill>
              </a:rPr>
              <a:t>Using Artificial Intelligence – Form Recognizer to parse PDF forms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14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Machine generated alternative text:&#10;Microsoft Office Home &#10;Manage your solutions I X &#10;Run History I Power Automate &#10;Corporate, ERP and Supply Chair X &#10;milwaukeetool.sharepoint.com/lT/simpson/Die_lnspection/Forms/Allltems.aspx &#10;Apps Bookmarks Coronavirus Outbreaks in Wisco„. IT VIGOR IT &#10;SharePoint &#10;Pulse 2.0 Milwaukee Life v Departments v IT PMO v Bl Center &#10;VIGOR &#10;Help &#10;Kryon &#10;Test &#10;Current Support &#10;PowerApps v &#10;DieModel v &#10;49-12-u750C &#10;49-12-075K &#10;49-12-075K &#10;49-12-075K &#10;METCO Personal Excel &#10;Flow v &#10;Ironport &#10;Car &#10;Group Policy &#10;O SNOW &#10;p g Project Center &#10;Timeshe &#10;IlilwaJ.kee &#10;bearch &#10;Home &#10;Back to IT Home &#10;Notebook &#10;Documents &#10;Shared Documents 2.0 &#10;v Team Sites &#10;IT Recruiting Site &#10;Simpson's Leadership ... &#10;CAR Approval &#10;Approver_Mapping &#10;Edit &#10;Corporate, ERP and Supply Chain &#10;4- New v Upload v Quick edit Sync &#10;Die_lnspection &#10;Export to Excel &#10;o &#10;Name v &#10;E898-AC-1821-2022.pdf &#10;E898-AC-1821-2023.pdf &#10;E898-AC-1821-2024.pdf &#10;E898-AC-1821-2026.pdf &#10;DieSize v &#10;750 MCM CU &#10;750 MCM CU &#10;750 MCM CU &#10;750 MCM CU &#10;DieSeriaI v &#10;E898-AC-1821-2022 &#10;E898-AC-1821-2023 &#10;E898-AC-1821-2024 &#10;E898-AC-1821-2026 &#10;PassFail v &#10;PASS &#10;PASS &#10;PASS &#10;PASS &#10;MachineName v &#10;Equator &#10;Equator &#10;Equator &#10;Equator &#10;MachineSupplier v &#10;Renishaw &#10;Renishaw &#10;Renishaw &#10;Renishaw &#10;MachineCalibration„. v &#10;2018/06/11 &#10;2018/06/11 &#10;2018/06/11 &#10;2018/06/11 ">
            <a:extLst>
              <a:ext uri="{FF2B5EF4-FFF2-40B4-BE49-F238E27FC236}">
                <a16:creationId xmlns:a16="http://schemas.microsoft.com/office/drawing/2014/main" id="{ECC3FA34-B867-4E2F-AE11-C019A770E5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3045"/>
          <a:stretch/>
        </p:blipFill>
        <p:spPr bwMode="auto">
          <a:xfrm>
            <a:off x="643467" y="643467"/>
            <a:ext cx="10905066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24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5B15B-433C-4594-AFAC-D8323747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lang="en-US" sz="3600"/>
              <a:t>Use Case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2E5BB-FEE7-4017-BFB4-A2C09EF0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>
            <a:normAutofit/>
          </a:bodyPr>
          <a:lstStyle/>
          <a:p>
            <a:r>
              <a:rPr lang="en-US" sz="2000"/>
              <a:t>Components or Parts made has to be sent to third party company to get that ceritified</a:t>
            </a:r>
          </a:p>
          <a:p>
            <a:r>
              <a:rPr lang="en-US" sz="2000"/>
              <a:t>Specification for the part or component made is also sent</a:t>
            </a:r>
          </a:p>
          <a:p>
            <a:r>
              <a:rPr lang="en-US" sz="2000"/>
              <a:t>The Third-party testing company can test the part or component made and then send back a PDF with specification and also the Pass or Fail result.</a:t>
            </a:r>
          </a:p>
          <a:p>
            <a:r>
              <a:rPr lang="en-US" sz="2000"/>
              <a:t>Component or parts passes then they are good for mass production</a:t>
            </a:r>
          </a:p>
          <a:p>
            <a:r>
              <a:rPr lang="en-US" sz="2000"/>
              <a:t>If component fails then analysis to what is wrong, find root cause analysis and then goes through fabrication process.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22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68E9D-D0E2-42DF-AD68-1DF0FBDB5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66446E-8A1D-411D-A9F6-ABE22F516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28"/>
          <a:stretch/>
        </p:blipFill>
        <p:spPr>
          <a:xfrm>
            <a:off x="838200" y="1904281"/>
            <a:ext cx="6233160" cy="42726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7BAA3-675D-4BBB-98A0-2CCE76C38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944" y="1825625"/>
            <a:ext cx="3800856" cy="435133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Form Recognizer V2</a:t>
            </a:r>
          </a:p>
          <a:p>
            <a:r>
              <a:rPr lang="en-US" sz="2000" dirty="0"/>
              <a:t>New Web UI</a:t>
            </a:r>
          </a:p>
          <a:p>
            <a:r>
              <a:rPr lang="en-US" sz="2000" dirty="0"/>
              <a:t>Using Docker Containerized version</a:t>
            </a:r>
          </a:p>
          <a:p>
            <a:r>
              <a:rPr lang="en-US" sz="2000" dirty="0"/>
              <a:t>Reading it from Blob and Email</a:t>
            </a:r>
          </a:p>
          <a:p>
            <a:r>
              <a:rPr lang="en-US" sz="2000" dirty="0"/>
              <a:t>Model Build and Deploy</a:t>
            </a:r>
          </a:p>
          <a:p>
            <a:r>
              <a:rPr lang="en-US" sz="2000" dirty="0"/>
              <a:t>Use Power Automate to do RPA</a:t>
            </a:r>
          </a:p>
          <a:p>
            <a:r>
              <a:rPr lang="en-US" sz="2000" dirty="0"/>
              <a:t>Store pdf in blob for long term</a:t>
            </a:r>
          </a:p>
          <a:p>
            <a:r>
              <a:rPr lang="en-US" sz="2000" dirty="0"/>
              <a:t>Store Results in Azure SQL for reporting</a:t>
            </a:r>
          </a:p>
          <a:p>
            <a:r>
              <a:rPr lang="en-US" sz="2000" dirty="0"/>
              <a:t>Power BI and SharePoint for Reporting</a:t>
            </a:r>
          </a:p>
        </p:txBody>
      </p:sp>
    </p:spTree>
    <p:extLst>
      <p:ext uri="{BB962C8B-B14F-4D97-AF65-F5344CB8AC3E}">
        <p14:creationId xmlns:p14="http://schemas.microsoft.com/office/powerpoint/2010/main" val="1292495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F4539-7A9A-4BBE-8F30-0E5BB1269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F523D-828E-4721-BD82-1FB5C1B49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1284"/>
            <a:ext cx="6535171" cy="421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14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4D3922-49F0-4003-A039-DCCC8A44B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03" r="1" b="14491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95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912DDA-BBDB-40D7-A915-AA7E6E3750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" b="8614"/>
          <a:stretch/>
        </p:blipFill>
        <p:spPr bwMode="auto">
          <a:xfrm>
            <a:off x="643467" y="643467"/>
            <a:ext cx="10905066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19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52412C-C7C8-45B3-8E39-C9AC72E74B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" r="1" b="24784"/>
          <a:stretch/>
        </p:blipFill>
        <p:spPr bwMode="auto">
          <a:xfrm>
            <a:off x="643467" y="643467"/>
            <a:ext cx="10905066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40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999064B-D23C-4223-AE33-C4384D1EBF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6758"/>
          <a:stretch/>
        </p:blipFill>
        <p:spPr bwMode="auto">
          <a:xfrm>
            <a:off x="643467" y="643467"/>
            <a:ext cx="10905066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80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C859-F559-452A-8169-EE0D2242F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80A70-E9A0-43EC-8DAF-72071881B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7A6020F-A2DD-4DAD-82FE-D13A045F7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75" y="277109"/>
            <a:ext cx="7451725" cy="621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279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147</Words>
  <Application>Microsoft Office PowerPoint</Application>
  <PresentationFormat>Widescreen</PresentationFormat>
  <Paragraphs>18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Die Cast Inspection</vt:lpstr>
      <vt:lpstr>Use Case</vt:lpstr>
      <vt:lpstr>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Cast Inspection</dc:title>
  <dc:creator>Balamurugan Balakreshnan</dc:creator>
  <cp:lastModifiedBy>Balamurugan Balakreshnan</cp:lastModifiedBy>
  <cp:revision>2</cp:revision>
  <dcterms:created xsi:type="dcterms:W3CDTF">2020-04-24T12:18:40Z</dcterms:created>
  <dcterms:modified xsi:type="dcterms:W3CDTF">2020-04-24T12:20:47Z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babal@microsoft.com</vt:lpwstr>
  </property>
  <property fmtid="{D5CDD505-2E9C-101B-9397-08002B2CF9AE}" pid="5" name="MSIP_Label_f42aa342-8706-4288-bd11-ebb85995028c_SetDate">
    <vt:lpwstr>2020-04-24T12:20:31.0332748Z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fb9ac1bd-17bf-4c96-842f-5a49d45ba66a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